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63" r:id="rId7"/>
    <p:sldId id="264" r:id="rId8"/>
    <p:sldId id="265" r:id="rId9"/>
    <p:sldId id="270" r:id="rId10"/>
    <p:sldId id="272" r:id="rId11"/>
    <p:sldId id="273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9" autoAdjust="0"/>
    <p:restoredTop sz="94727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20EA1B-5116-474F-99A9-7A369A967EE0}" type="datetimeFigureOut">
              <a:rPr lang="ru-RU" smtClean="0"/>
              <a:pPr/>
              <a:t>24.03.2015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EF82F8-14E0-4E1B-8793-7F8B56D7E6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miranimacii.ru/photo/dlja_prezentacij/23" TargetMode="External"/><Relationship Id="rId2" Type="http://schemas.openxmlformats.org/officeDocument/2006/relationships/hyperlink" Target="http://miranimacii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shkola-abv.ru/vse_dlya_prezentasiy7.html" TargetMode="External"/><Relationship Id="rId4" Type="http://schemas.openxmlformats.org/officeDocument/2006/relationships/hyperlink" Target="http://shkola-abv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548680"/>
            <a:ext cx="7772400" cy="2952328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«Изготовление поделки из бумаги «Солнечный зайчик»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429000"/>
            <a:ext cx="3888432" cy="3024336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</a:t>
            </a:r>
            <a:r>
              <a:rPr lang="en-US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дополнительного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Чумова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Евгения </a:t>
            </a:r>
            <a:r>
              <a:rPr lang="ru-RU" sz="24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Владимировна</a:t>
            </a:r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ександр\Desktop\документы\аааааа\Рисунок2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501008"/>
            <a:ext cx="3096344" cy="314829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лександр\Desktop\Новая папка (2)\Фото-06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37207">
            <a:off x="657483" y="330610"/>
            <a:ext cx="2863031" cy="3340878"/>
          </a:xfrm>
          <a:prstGeom prst="rect">
            <a:avLst/>
          </a:prstGeom>
          <a:noFill/>
        </p:spPr>
      </p:pic>
      <p:pic>
        <p:nvPicPr>
          <p:cNvPr id="2052" name="Picture 4" descr="C:\Users\Александр\Desktop\Новая папка (2)\Фото-06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332656"/>
            <a:ext cx="2880320" cy="3249361"/>
          </a:xfrm>
          <a:prstGeom prst="rect">
            <a:avLst/>
          </a:prstGeom>
          <a:noFill/>
        </p:spPr>
      </p:pic>
      <p:pic>
        <p:nvPicPr>
          <p:cNvPr id="2053" name="Picture 5" descr="C:\Users\Александр\Desktop\Новая папка (2)\Фото-067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59251">
            <a:off x="650857" y="2941791"/>
            <a:ext cx="3501414" cy="3212976"/>
          </a:xfrm>
          <a:prstGeom prst="rect">
            <a:avLst/>
          </a:prstGeom>
          <a:noFill/>
        </p:spPr>
      </p:pic>
      <p:pic>
        <p:nvPicPr>
          <p:cNvPr id="2054" name="Picture 6" descr="C:\Users\Александр\Desktop\Новая папка (2)\Фото-068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959229">
            <a:off x="5228544" y="3794581"/>
            <a:ext cx="3456384" cy="2638461"/>
          </a:xfrm>
          <a:prstGeom prst="rect">
            <a:avLst/>
          </a:prstGeom>
          <a:noFill/>
        </p:spPr>
      </p:pic>
      <p:pic>
        <p:nvPicPr>
          <p:cNvPr id="2055" name="Picture 7" descr="C:\Users\Александр\Desktop\Новая папка (2)\Фото-068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46516">
            <a:off x="5659663" y="510391"/>
            <a:ext cx="2996514" cy="3444557"/>
          </a:xfrm>
          <a:prstGeom prst="rect">
            <a:avLst/>
          </a:prstGeom>
          <a:noFill/>
        </p:spPr>
      </p:pic>
      <p:pic>
        <p:nvPicPr>
          <p:cNvPr id="2056" name="Picture 8" descr="C:\Users\Александр\Desktop\Новая папка (2)\Фото-068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3429000"/>
            <a:ext cx="2248867" cy="3078921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ександр\Desktop\Новая папка (2)\Фото-0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138799">
            <a:off x="113389" y="91594"/>
            <a:ext cx="3154575" cy="3852449"/>
          </a:xfrm>
          <a:prstGeom prst="rect">
            <a:avLst/>
          </a:prstGeom>
          <a:noFill/>
        </p:spPr>
      </p:pic>
      <p:pic>
        <p:nvPicPr>
          <p:cNvPr id="3076" name="Picture 4" descr="C:\Users\Александр\Desktop\Новая папка (2)\Фото-06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56566">
            <a:off x="4853809" y="3587945"/>
            <a:ext cx="4231778" cy="3173833"/>
          </a:xfrm>
          <a:prstGeom prst="rect">
            <a:avLst/>
          </a:prstGeom>
          <a:noFill/>
        </p:spPr>
      </p:pic>
      <p:pic>
        <p:nvPicPr>
          <p:cNvPr id="3077" name="Picture 5" descr="C:\Users\Александр\Desktop\Новая папка (2)\Фото-06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05115">
            <a:off x="5801639" y="218743"/>
            <a:ext cx="3744017" cy="3648311"/>
          </a:xfrm>
          <a:prstGeom prst="rect">
            <a:avLst/>
          </a:prstGeom>
          <a:noFill/>
        </p:spPr>
      </p:pic>
      <p:pic>
        <p:nvPicPr>
          <p:cNvPr id="3079" name="Picture 7" descr="C:\Users\Александр\Desktop\Новая папка (2)\Фото-068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41664">
            <a:off x="532628" y="3866662"/>
            <a:ext cx="3868085" cy="2901064"/>
          </a:xfrm>
          <a:prstGeom prst="rect">
            <a:avLst/>
          </a:prstGeom>
          <a:noFill/>
        </p:spPr>
      </p:pic>
      <p:pic>
        <p:nvPicPr>
          <p:cNvPr id="8" name="Picture 6" descr="C:\Users\Александр\Desktop\Новая папка (2)\Фото-067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548680"/>
            <a:ext cx="3623574" cy="430243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916832"/>
            <a:ext cx="770485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Используемые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ресурсы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mir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animacii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.ru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›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photo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dlja</a:t>
            </a:r>
            <a:r>
              <a:rPr lang="en-US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_</a:t>
            </a:r>
            <a:r>
              <a:rPr lang="en-US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prezentacij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/23</a:t>
            </a:r>
            <a: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shkola-abv.ru</a:t>
            </a:r>
            <a:r>
              <a:rPr lang="en-US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›</a:t>
            </a:r>
            <a:r>
              <a:rPr lang="ru-RU" sz="4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Анимашки</a:t>
            </a:r>
            <a:endParaRPr lang="ru-RU" sz="4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8024" y="2708920"/>
            <a:ext cx="1512168" cy="72008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648"/>
            <a:ext cx="3851920" cy="63367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Скачет зайчик по стене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И подмигивает мне.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Перепрыгнул на картинку,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Задержался на ботинке.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Поплясал на потолке,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Притаился в уголке.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Вот он спрятался в кроватке,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С нами он играет в прятки.</a:t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лександр\Desktop\документы\аааааа\Рисунок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980728"/>
            <a:ext cx="4629150" cy="47720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67944" y="2060848"/>
            <a:ext cx="1296144" cy="7920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1600" y="4581128"/>
            <a:ext cx="7416824" cy="1512168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Для того, чтобы сделать зайчика  нам понадобятся следующие материалы: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Плотный картон, бумажные салфетки,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степлер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ножницы, карандаши и клей.</a:t>
            </a:r>
          </a:p>
        </p:txBody>
      </p:sp>
      <p:pic>
        <p:nvPicPr>
          <p:cNvPr id="3074" name="Picture 2" descr="C:\Users\Александр\Desktop\документы\аааааа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32656"/>
            <a:ext cx="5353050" cy="41243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5868141" y="2348880"/>
            <a:ext cx="1080121" cy="93610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1196752"/>
            <a:ext cx="3008313" cy="4824537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Лист картона складываем  пополам.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Теперь нам понадобится простой карандаш.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Нарисуем круг.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Затем дорисуем ушки и лапки.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Вот и готов наш шаблон.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лександр\Desktop\документы\аааааа\Рисунок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8834" y="966768"/>
            <a:ext cx="4389590" cy="474782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39" y="1628800"/>
            <a:ext cx="1296145" cy="648072"/>
          </a:xfrm>
        </p:spPr>
        <p:txBody>
          <a:bodyPr>
            <a:normAutofit/>
          </a:bodyPr>
          <a:lstStyle/>
          <a:p>
            <a:endParaRPr lang="ru-RU" sz="1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188640"/>
            <a:ext cx="3960440" cy="237626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Аккуратно вырезаем. </a:t>
            </a:r>
          </a:p>
          <a:p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Теперь берем  4 салфетки, складываем , скрепляем их  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степлером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и точечно намечаем карандашом  круг.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лександр\Desktop\документы\аааааа\Рисунок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76672"/>
            <a:ext cx="4124325" cy="3619500"/>
          </a:xfrm>
          <a:prstGeom prst="rect">
            <a:avLst/>
          </a:prstGeom>
          <a:noFill/>
        </p:spPr>
      </p:pic>
      <p:pic>
        <p:nvPicPr>
          <p:cNvPr id="5123" name="Picture 3" descr="C:\Users\Александр\Desktop\документы\аааааа\Рисунок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708920"/>
            <a:ext cx="3609975" cy="372427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4941168"/>
            <a:ext cx="7772400" cy="1368152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Теперь аккуратно вырезаем два круга. 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Затем по краю делаем маленькие надрезы.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аккуратно собираем слой за слоем на середине. </a:t>
            </a:r>
          </a:p>
        </p:txBody>
      </p:sp>
      <p:pic>
        <p:nvPicPr>
          <p:cNvPr id="6146" name="Picture 2" descr="C:\Users\Александр\Desktop\документы\аааааа\Рисунок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620688"/>
            <a:ext cx="3524250" cy="2971800"/>
          </a:xfrm>
          <a:prstGeom prst="rect">
            <a:avLst/>
          </a:prstGeom>
          <a:noFill/>
        </p:spPr>
      </p:pic>
      <p:pic>
        <p:nvPicPr>
          <p:cNvPr id="6147" name="Picture 3" descr="C:\Users\Александр\Desktop\документы\аааааа\Рисунок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7744" y="2204864"/>
            <a:ext cx="3200400" cy="2762250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9832" y="908721"/>
            <a:ext cx="2160240" cy="172819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9632" y="4653136"/>
            <a:ext cx="7307089" cy="1656184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нас получится два пушистых помпона.</a:t>
            </a: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Затем берем нашу заготовку зайчика и наклеиваем на ушки небольшие кусочки.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7170" name="Picture 2" descr="C:\Users\Александр\Desktop\документы\аааааа\Рисунок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60648"/>
            <a:ext cx="4838700" cy="420052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97152"/>
            <a:ext cx="77768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Теперь мы нарисуем мордочку для зайчика на кусочке оставшегося картона.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Намазываем клеем картон и приклеиваем сначала помпон, а затем мордочку.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Приклеиваем помпон с обратной стороны.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Наш зайчик готов!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C:\Users\Александр\Desktop\документы\аааааа\Рисунок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404663"/>
            <a:ext cx="3888432" cy="410012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48264" y="1412776"/>
            <a:ext cx="936104" cy="2808312"/>
          </a:xfrm>
        </p:spPr>
        <p:txBody>
          <a:bodyPr>
            <a:normAutofit/>
          </a:bodyPr>
          <a:lstStyle/>
          <a:p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лександр\Desktop\Новая папка (2)\DSC_1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65862">
            <a:off x="6057870" y="332403"/>
            <a:ext cx="2611800" cy="3790691"/>
          </a:xfrm>
          <a:prstGeom prst="rect">
            <a:avLst/>
          </a:prstGeom>
          <a:noFill/>
        </p:spPr>
      </p:pic>
      <p:pic>
        <p:nvPicPr>
          <p:cNvPr id="1032" name="Picture 8" descr="C:\Users\Александр\Desktop\Новая папка (2)\Фото-0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2237">
            <a:off x="5104052" y="3530327"/>
            <a:ext cx="3548088" cy="3033094"/>
          </a:xfrm>
          <a:prstGeom prst="rect">
            <a:avLst/>
          </a:prstGeom>
          <a:noFill/>
        </p:spPr>
      </p:pic>
      <p:pic>
        <p:nvPicPr>
          <p:cNvPr id="3" name="Picture 2" descr="C:\Users\Александр\Desktop\Новая папка (2)\фото\Фото-00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475952">
            <a:off x="715490" y="313221"/>
            <a:ext cx="2570981" cy="3761689"/>
          </a:xfrm>
          <a:prstGeom prst="rect">
            <a:avLst/>
          </a:prstGeom>
          <a:noFill/>
        </p:spPr>
      </p:pic>
      <p:pic>
        <p:nvPicPr>
          <p:cNvPr id="4" name="Picture 3" descr="C:\Users\Александр\Desktop\Новая папка (2)\фото\IMG_371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0"/>
            <a:ext cx="2820991" cy="3744416"/>
          </a:xfrm>
          <a:prstGeom prst="rect">
            <a:avLst/>
          </a:prstGeom>
          <a:noFill/>
        </p:spPr>
      </p:pic>
      <p:pic>
        <p:nvPicPr>
          <p:cNvPr id="10" name="Picture 7" descr="C:\Users\Александр\Desktop\Новая папка (2)\Фото-066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058770">
            <a:off x="564839" y="3273689"/>
            <a:ext cx="3349476" cy="3342402"/>
          </a:xfrm>
          <a:prstGeom prst="rect">
            <a:avLst/>
          </a:prstGeom>
          <a:noFill/>
        </p:spPr>
      </p:pic>
      <p:pic>
        <p:nvPicPr>
          <p:cNvPr id="12" name="Picture 6" descr="C:\Users\Александр\Desktop\Новая папка (2)\Фото-06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1397283">
            <a:off x="3219286" y="2001168"/>
            <a:ext cx="2966826" cy="31924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2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FF0000"/>
      </a:accent1>
      <a:accent2>
        <a:srgbClr val="E36305"/>
      </a:accent2>
      <a:accent3>
        <a:srgbClr val="FFFF00"/>
      </a:accent3>
      <a:accent4>
        <a:srgbClr val="00B050"/>
      </a:accent4>
      <a:accent5>
        <a:srgbClr val="00B0F0"/>
      </a:accent5>
      <a:accent6>
        <a:srgbClr val="002060"/>
      </a:accent6>
      <a:hlink>
        <a:srgbClr val="7030A0"/>
      </a:hlink>
      <a:folHlink>
        <a:srgbClr val="D490C5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</TotalTime>
  <Words>162</Words>
  <Application>Microsoft Office PowerPoint</Application>
  <PresentationFormat>Экран (4:3)</PresentationFormat>
  <Paragraphs>28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«Изготовление поделки из бумаги «Солнечный зайчик»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54</cp:revision>
  <dcterms:created xsi:type="dcterms:W3CDTF">2015-02-20T07:20:12Z</dcterms:created>
  <dcterms:modified xsi:type="dcterms:W3CDTF">2015-03-24T04:54:18Z</dcterms:modified>
</cp:coreProperties>
</file>